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6" r:id="rId3"/>
  </p:sldIdLst>
  <p:sldSz cx="73152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1E0"/>
    <a:srgbClr val="202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50" d="100"/>
          <a:sy n="50" d="100"/>
        </p:scale>
        <p:origin x="2802" y="1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197187"/>
            <a:ext cx="6217920" cy="254677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42174"/>
            <a:ext cx="5486400" cy="1766146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62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51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389467"/>
            <a:ext cx="1577340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89467"/>
            <a:ext cx="4640580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06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245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823722"/>
            <a:ext cx="6309360" cy="3042919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4895429"/>
            <a:ext cx="6309360" cy="1600199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66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947333"/>
            <a:ext cx="310896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947333"/>
            <a:ext cx="310896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75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89468"/>
            <a:ext cx="630936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793241"/>
            <a:ext cx="3094672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672080"/>
            <a:ext cx="3094672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793241"/>
            <a:ext cx="3109913" cy="878839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672080"/>
            <a:ext cx="3109913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299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68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32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053255"/>
            <a:ext cx="3703320" cy="519853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814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487680"/>
            <a:ext cx="2359342" cy="17068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053255"/>
            <a:ext cx="3703320" cy="519853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194560"/>
            <a:ext cx="2359342" cy="4065694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5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89468"/>
            <a:ext cx="630936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947333"/>
            <a:ext cx="630936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E8183-A3BB-496E-A844-7A5C35D5E949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6780108"/>
            <a:ext cx="246888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6780108"/>
            <a:ext cx="164592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9075B-BEAC-469E-A735-0EE6E40815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68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20000">
              <a:schemeClr val="bg2">
                <a:lumMod val="90000"/>
              </a:schemeClr>
            </a:gs>
            <a:gs pos="100000">
              <a:schemeClr val="accent1">
                <a:lumMod val="40000"/>
                <a:lumOff val="60000"/>
              </a:schemeClr>
            </a:gs>
          </a:gsLst>
          <a:lin ang="13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8BB695E-65A5-4044-A4E5-A19C139A07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848" y="2040993"/>
            <a:ext cx="4651503" cy="4651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3E88364-BD5B-4D1B-BCA9-A203BDD05E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598" y="713791"/>
            <a:ext cx="1896002" cy="1327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06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EC8504-BE75-440A-BB49-2332C1DBE50F}"/>
              </a:ext>
            </a:extLst>
          </p:cNvPr>
          <p:cNvSpPr/>
          <p:nvPr/>
        </p:nvSpPr>
        <p:spPr>
          <a:xfrm>
            <a:off x="0" y="0"/>
            <a:ext cx="7315200" cy="7315200"/>
          </a:xfrm>
          <a:prstGeom prst="rect">
            <a:avLst/>
          </a:prstGeom>
          <a:solidFill>
            <a:srgbClr val="00A1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53FDD3-4E0E-4DEB-8E65-38CB61C05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209" y="0"/>
            <a:ext cx="10971617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488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Noah Baculi</dc:creator>
  <cp:lastModifiedBy>Noah Baculi</cp:lastModifiedBy>
  <cp:revision>11</cp:revision>
  <dcterms:created xsi:type="dcterms:W3CDTF">2021-10-22T23:09:14Z</dcterms:created>
  <dcterms:modified xsi:type="dcterms:W3CDTF">2021-11-07T20:02:36Z</dcterms:modified>
</cp:coreProperties>
</file>

<file path=docProps/thumbnail.jpeg>
</file>